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descr="Chart, treemap chart&#10;&#10;Description automatically generated">
            <a:extLst>
              <a:ext uri="{FF2B5EF4-FFF2-40B4-BE49-F238E27FC236}">
                <a16:creationId xmlns:a16="http://schemas.microsoft.com/office/drawing/2014/main" id="{6B47B5ED-9A23-BB1D-C78A-DDC92340715A}"/>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4661" r="14467"/>
          <a:stretch/>
        </p:blipFill>
        <p:spPr>
          <a:xfrm>
            <a:off x="5283708" y="722376"/>
            <a:ext cx="6263640" cy="541324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solidFill>
                  <a:srgbClr val="FFFFFF"/>
                </a:solidFill>
                <a:latin typeface="+mj-lt"/>
                <a:ea typeface="+mj-ea"/>
                <a:cs typeface="+mj-cs"/>
              </a:rPr>
              <a:t>Scatter Plot and Histograms used  to see the correlation between the input and output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210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444E987-C50E-BB79-7668-01F5E7F7CD85}"/>
              </a:ext>
            </a:extLst>
          </p:cNvPr>
          <p:cNvPicPr>
            <a:picLocks noChangeAspect="1"/>
          </p:cNvPicPr>
          <p:nvPr/>
        </p:nvPicPr>
        <p:blipFill>
          <a:blip r:embed="rId2"/>
          <a:stretch>
            <a:fillRect/>
          </a:stretch>
        </p:blipFill>
        <p:spPr>
          <a:xfrm>
            <a:off x="1206925" y="553454"/>
            <a:ext cx="9779318" cy="2469279"/>
          </a:xfrm>
          <a:prstGeom prst="rect">
            <a:avLst/>
          </a:prstGeom>
        </p:spPr>
      </p:pic>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a:p>
        </p:txBody>
      </p:sp>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a:effectLst/>
              </a:rPr>
              <a:t>Analyse the prevalence of mental health disorders across different countries from 1990 to 2019 and its impact </a:t>
            </a:r>
            <a:r>
              <a:rPr lang="en-US" sz="2400"/>
              <a:t>on life expectancy.</a:t>
            </a:r>
            <a:endParaRPr lang="en-US" sz="2400">
              <a:effectLst/>
            </a:endParaRPr>
          </a:p>
          <a:p>
            <a:pPr marL="342900" lvl="0" indent="-228600">
              <a:lnSpc>
                <a:spcPct val="90000"/>
              </a:lnSpc>
              <a:spcAft>
                <a:spcPts val="800"/>
              </a:spcAft>
              <a:buFont typeface="Arial" panose="020B0604020202020204" pitchFamily="34" charset="0"/>
              <a:buChar char="•"/>
            </a:pPr>
            <a:r>
              <a:rPr lang="en-US" sz="240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a:effectLst/>
              </a:rPr>
              <a:t> Train a machine </a:t>
            </a:r>
            <a:r>
              <a:rPr lang="en-US" sz="2400"/>
              <a:t>learning model to predict the </a:t>
            </a:r>
            <a:r>
              <a:rPr lang="en-US" sz="240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adequately.</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6</cp:revision>
  <dcterms:created xsi:type="dcterms:W3CDTF">2023-02-20T19:56:27Z</dcterms:created>
  <dcterms:modified xsi:type="dcterms:W3CDTF">2023-02-21T19:56:22Z</dcterms:modified>
</cp:coreProperties>
</file>